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804" r:id="rId2"/>
  </p:sldMasterIdLst>
  <p:notesMasterIdLst>
    <p:notesMasterId r:id="rId26"/>
  </p:notesMasterIdLst>
  <p:sldIdLst>
    <p:sldId id="256" r:id="rId3"/>
    <p:sldId id="280" r:id="rId4"/>
    <p:sldId id="261" r:id="rId5"/>
    <p:sldId id="262" r:id="rId6"/>
    <p:sldId id="264" r:id="rId7"/>
    <p:sldId id="260" r:id="rId8"/>
    <p:sldId id="265" r:id="rId9"/>
    <p:sldId id="270" r:id="rId10"/>
    <p:sldId id="276" r:id="rId11"/>
    <p:sldId id="273" r:id="rId12"/>
    <p:sldId id="278" r:id="rId13"/>
    <p:sldId id="269" r:id="rId14"/>
    <p:sldId id="271" r:id="rId15"/>
    <p:sldId id="268" r:id="rId16"/>
    <p:sldId id="257" r:id="rId17"/>
    <p:sldId id="266" r:id="rId18"/>
    <p:sldId id="258" r:id="rId19"/>
    <p:sldId id="267" r:id="rId20"/>
    <p:sldId id="272" r:id="rId21"/>
    <p:sldId id="259" r:id="rId22"/>
    <p:sldId id="275" r:id="rId23"/>
    <p:sldId id="279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3312B-B177-4098-B1C2-9B885DB23D7C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8DD493-91EC-4592-B662-A565D03D06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DD493-91EC-4592-B662-A565D03D0606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511899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857224" y="1142984"/>
            <a:ext cx="762234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0099"/>
                </a:solidFill>
              </a:rPr>
              <a:t>Мероприятие, посвященное восстанию студентов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0099"/>
                </a:solidFill>
              </a:rPr>
              <a:t> Политехнического института Афин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0099"/>
                </a:solidFill>
              </a:rPr>
              <a:t>против диктатуры «черных полковников» (ноябрь 1973 года).</a:t>
            </a:r>
            <a:endParaRPr kumimoji="0" lang="ru-RU" sz="220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Georgi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357430"/>
            <a:ext cx="3857652" cy="2865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2357430"/>
            <a:ext cx="369052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1571604" y="5572140"/>
            <a:ext cx="57864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200" dirty="0" smtClean="0">
                <a:solidFill>
                  <a:srgbClr val="000099"/>
                </a:solidFill>
              </a:rPr>
              <a:t>Εκδήλωση, αφιερωμένη στην επέτειο της εξέγερσης του Πολυτεχνείου</a:t>
            </a:r>
            <a:endParaRPr lang="ru-RU" sz="22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857488" y="714356"/>
            <a:ext cx="31864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Послевоенные Афины, 1949 г.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8681701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85984" y="714356"/>
            <a:ext cx="48779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Афинский Акрополь, послевоенная фотография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4746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71612"/>
            <a:ext cx="6858048" cy="4879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000100" y="714356"/>
            <a:ext cx="62912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Александрос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Папагос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премьер-министр Греции 1952-1955 гг.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4848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3695716" cy="5131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848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071678"/>
            <a:ext cx="450798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857224" y="642918"/>
            <a:ext cx="795442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Константинос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Караманлис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премьер-министр Греции 1955-1963, 1974-1980 гг.,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президент Греции 1980-1985, 1990-1995 гг.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571612"/>
            <a:ext cx="3810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9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000504"/>
            <a:ext cx="3786214" cy="2672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951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571612"/>
            <a:ext cx="2857520" cy="5063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857356" y="571480"/>
            <a:ext cx="54605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Константин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(1964-1973)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последний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король Греции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4643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571612"/>
            <a:ext cx="2928958" cy="4800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644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071678"/>
            <a:ext cx="1733560" cy="3521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642910" y="642918"/>
            <a:ext cx="82153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Панайотис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Канеллопулос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премьер</a:t>
            </a:r>
            <a:r>
              <a:rPr lang="ru-RU" baseline="0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-министр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Греции,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свергнутый в результате военного переворота 1967 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50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785926"/>
            <a:ext cx="3786214" cy="4801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857496"/>
            <a:ext cx="251460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00174"/>
            <a:ext cx="7683098" cy="4165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42918"/>
            <a:ext cx="91912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«Черные полковники»: 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Стилианос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Паттакос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Георгиос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Пападопулос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Николаос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Макарезос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500298" y="642918"/>
            <a:ext cx="40234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Эмблема хунты «черных полковников»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43050"/>
            <a:ext cx="3357586" cy="4858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71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572008"/>
            <a:ext cx="4548216" cy="178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71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1928802"/>
            <a:ext cx="3429024" cy="2246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714348" y="714356"/>
            <a:ext cx="75724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Наши идеалы».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Сборник выступлений главы хунты, премьер-министра Греции (1967-1974 гг.)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Георгиоса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Пападопулос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72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643050"/>
            <a:ext cx="4786346" cy="5065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928662" y="642918"/>
            <a:ext cx="73879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Суд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над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Александросом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Панагулисом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поэтом, совершившим покушение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на лидера хунты Г.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Пападопулоса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1968 г.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7817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85992"/>
            <a:ext cx="470445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000628" y="2928934"/>
            <a:ext cx="37861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solidFill>
                  <a:prstClr val="white"/>
                </a:solidFill>
                <a:latin typeface="Arial" pitchFamily="34" charset="0"/>
              </a:rPr>
              <a:t>       </a:t>
            </a:r>
            <a:r>
              <a:rPr lang="ru-RU" i="1" dirty="0" err="1" smtClean="0">
                <a:latin typeface="Arial" pitchFamily="34" charset="0"/>
              </a:rPr>
              <a:t>Τα δάκρυα που στα μάτια μας</a:t>
            </a:r>
            <a:endParaRPr lang="ru-RU" dirty="0" smtClean="0">
              <a:latin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err="1" smtClean="0">
                <a:latin typeface="Arial" pitchFamily="34" charset="0"/>
              </a:rPr>
              <a:t>θα δείτε ν' αναβρύζουν</a:t>
            </a:r>
            <a:endParaRPr lang="ru-RU" dirty="0" smtClean="0">
              <a:latin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err="1" smtClean="0">
                <a:latin typeface="Arial" pitchFamily="34" charset="0"/>
              </a:rPr>
              <a:t>ποτέ μην τα πιστέψετε</a:t>
            </a:r>
            <a:endParaRPr lang="ru-RU" dirty="0" smtClean="0">
              <a:latin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err="1" smtClean="0">
                <a:latin typeface="Arial" pitchFamily="34" charset="0"/>
              </a:rPr>
              <a:t>απελπισιάς σημάδια.</a:t>
            </a:r>
            <a:endParaRPr lang="ru-RU" dirty="0" smtClean="0">
              <a:latin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err="1" smtClean="0">
                <a:latin typeface="Arial" pitchFamily="34" charset="0"/>
              </a:rPr>
              <a:t>Υπόσχεση είναι μοναχά</a:t>
            </a:r>
            <a:endParaRPr lang="ru-RU" dirty="0" smtClean="0">
              <a:latin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err="1" smtClean="0">
                <a:latin typeface="Arial" pitchFamily="34" charset="0"/>
              </a:rPr>
              <a:t>γι' Αγώνα υπόσχεση</a:t>
            </a:r>
            <a:endParaRPr lang="ru-RU" dirty="0" smtClean="0">
              <a:latin typeface="Arial" pitchFamily="34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714348" y="714356"/>
            <a:ext cx="74001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Микис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Теодоракис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великий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греческий композитор и борец с диктатурой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6998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857364"/>
            <a:ext cx="3286148" cy="4675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999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857364"/>
            <a:ext cx="3357586" cy="46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71604" y="714356"/>
            <a:ext cx="58122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Похороны великого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греческого поэта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Йоргоса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Сефериса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ставшие прологом к выступлениям против хунты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69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4357718" cy="500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9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285992"/>
            <a:ext cx="31432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71604" y="714356"/>
            <a:ext cx="57660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Демонстрация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против диктатуры «черных полковников»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54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1" y="1714488"/>
            <a:ext cx="7293971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71670" y="642918"/>
            <a:ext cx="5357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Восстание студентов Политехнического института против диктатуры «черных полковников» 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571611"/>
            <a:ext cx="7072362" cy="510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0042"/>
            <a:ext cx="7858180" cy="5837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_rX_RmRY1P2I/SUG67_ZeogI/AAAAAAAAAA8/W1MAadQ7-i0/s400/Greece+Tank_during_17_November_197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500174"/>
            <a:ext cx="7358114" cy="494833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71670" y="714356"/>
            <a:ext cx="4857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        Танк у ворот Политехнического института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66"/>
            <a:ext cx="7899830" cy="61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42976" y="714356"/>
            <a:ext cx="66700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Димитриос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Иоаннидис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- фактический глава хунты в 1973-1974 гг.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171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6215106" cy="469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714356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        Война на Кипре 1974, приведшая к падению хунты 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4541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928802"/>
            <a:ext cx="5572164" cy="3888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1857364"/>
            <a:ext cx="2144213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928670"/>
            <a:ext cx="357117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306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929066"/>
            <a:ext cx="3500462" cy="2625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306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42852"/>
            <a:ext cx="4519473" cy="3567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143240" y="857232"/>
            <a:ext cx="28782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Суд над участниками хунты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428736"/>
            <a:ext cx="7293455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42976" y="857232"/>
            <a:ext cx="6982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Памятник жертвам восстания студентов Политехнического института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 descr="Politechni..idis-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214422"/>
            <a:ext cx="7239018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</TotalTime>
  <Words>252</Words>
  <PresentationFormat>Экран (4:3)</PresentationFormat>
  <Paragraphs>39</Paragraphs>
  <Slides>23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Модульная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Ю. Квашнин</cp:lastModifiedBy>
  <cp:revision>32</cp:revision>
  <dcterms:modified xsi:type="dcterms:W3CDTF">2011-11-12T12:53:10Z</dcterms:modified>
</cp:coreProperties>
</file>